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4" r:id="rId9"/>
    <p:sldId id="305" r:id="rId10"/>
    <p:sldId id="258" r:id="rId11"/>
    <p:sldId id="298" r:id="rId12"/>
    <p:sldId id="299" r:id="rId13"/>
    <p:sldId id="300" r:id="rId14"/>
    <p:sldId id="302" r:id="rId15"/>
    <p:sldId id="296" r:id="rId16"/>
    <p:sldId id="287" r:id="rId17"/>
    <p:sldId id="264" r:id="rId18"/>
    <p:sldId id="306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Lucida Console" panose="020B0609040504020204" pitchFamily="49" charset="0"/>
      <p:regular r:id="rId22"/>
    </p:embeddedFon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2"/>
    <p:restoredTop sz="94719"/>
  </p:normalViewPr>
  <p:slideViewPr>
    <p:cSldViewPr snapToGrid="0">
      <p:cViewPr varScale="1">
        <p:scale>
          <a:sx n="198" d="100"/>
          <a:sy n="198" d="100"/>
        </p:scale>
        <p:origin x="15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6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78942" y="4409124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93266" y="4296738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cache of UFO documents released by the CIA…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the documents are about the same size </a:t>
            </a:r>
            <a:br>
              <a:rPr lang="en-US" sz="1600" dirty="0">
                <a:solidFill>
                  <a:schemeClr val="accent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entirely composed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/>
        </p:nvSpPr>
        <p:spPr>
          <a:xfrm>
            <a:off x="0" y="61486"/>
            <a:ext cx="9086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SOFTWARE 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19948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document statistics on their content and quality.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a constructed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</a:t>
                      </a:r>
                      <a:r>
                        <a:rPr lang="en-US" sz="1700" i="1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n</a:t>
                      </a:r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, allowing the user to select one and view cluster data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9" y="244726"/>
            <a:ext cx="7616525" cy="1017403"/>
          </a:xfrm>
        </p:spPr>
        <p:txBody>
          <a:bodyPr/>
          <a:lstStyle/>
          <a:p>
            <a:r>
              <a:rPr lang="en-US" dirty="0"/>
              <a:t>(Addendum: Clustering </a:t>
            </a:r>
            <a:br>
              <a:rPr lang="en-US" dirty="0"/>
            </a:br>
            <a:r>
              <a:rPr lang="en-US" dirty="0"/>
              <a:t>with no Low-Quality Documents…)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FD6F098C-5644-0F3A-5554-21AD56865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6" y="1484896"/>
            <a:ext cx="3495720" cy="277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10EFF8BF-F2EE-89A8-BAF1-C2EEA4C4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896"/>
            <a:ext cx="3495720" cy="27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2FA35-0F69-90F3-3450-926E3BB65ED6}"/>
              </a:ext>
            </a:extLst>
          </p:cNvPr>
          <p:cNvSpPr txBox="1"/>
          <p:nvPr/>
        </p:nvSpPr>
        <p:spPr>
          <a:xfrm>
            <a:off x="382086" y="4462743"/>
            <a:ext cx="768563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SSE is about half and Silhouette is about double… but still terrible.</a:t>
            </a:r>
          </a:p>
        </p:txBody>
      </p:sp>
    </p:spTree>
    <p:extLst>
      <p:ext uri="{BB962C8B-B14F-4D97-AF65-F5344CB8AC3E}">
        <p14:creationId xmlns:p14="http://schemas.microsoft.com/office/powerpoint/2010/main" val="79853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r>
              <a:rPr lang="en" dirty="0"/>
              <a:t>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745594" y="870631"/>
            <a:ext cx="7049568" cy="36522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the website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memos, transcripts, and high-quality / polished report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pdfminer and found out that pdfminer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pdfminer,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700" dirty="0"/>
              <a:t>Only documents with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took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120647" y="1036752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</a:t>
            </a:r>
            <a:r>
              <a:rPr lang="en-US" dirty="0">
                <a:latin typeface="Montserrat" pitchFamily="2" charset="77"/>
              </a:rPr>
              <a:t>          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359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  230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          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8E1A4-ACBD-5BE5-EB72-3F9F8EC41A52}"/>
              </a:ext>
            </a:extLst>
          </p:cNvPr>
          <p:cNvSpPr txBox="1"/>
          <p:nvPr/>
        </p:nvSpPr>
        <p:spPr>
          <a:xfrm rot="19230825">
            <a:off x="4989830" y="2572356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Low &lt; 100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D21A4-DA51-2A1D-A272-A79FFCB2AEF1}"/>
              </a:ext>
            </a:extLst>
          </p:cNvPr>
          <p:cNvSpPr txBox="1"/>
          <p:nvPr/>
        </p:nvSpPr>
        <p:spPr>
          <a:xfrm rot="19230825">
            <a:off x="5996245" y="2601253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Medium &lt; 1000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0D074-54BE-060D-F2B7-07A088F1A800}"/>
              </a:ext>
            </a:extLst>
          </p:cNvPr>
          <p:cNvSpPr txBox="1"/>
          <p:nvPr/>
        </p:nvSpPr>
        <p:spPr>
          <a:xfrm rot="19311286">
            <a:off x="7002660" y="2614458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High &gt; 1000 Words</a:t>
            </a:r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74648" y="880141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LEARNING and information retrieval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2388925" y="1035942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Due to the nature of our unlabeled documents, a </a:t>
            </a:r>
            <a:r>
              <a:rPr lang="en-US" sz="1600" b="1" dirty="0"/>
              <a:t>K-Means unsupervised learning </a:t>
            </a:r>
            <a:r>
              <a:rPr lang="en-US" sz="1600" dirty="0"/>
              <a:t>model was selected in order to find interesting patterns in the dataset.</a:t>
            </a:r>
          </a:p>
          <a:p>
            <a:pPr marL="9144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(as well as the selected ideal K-value) are used to attempt to classify documents within the application for exploration purposes.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2388925" y="3195610"/>
            <a:ext cx="6670913" cy="1646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Because we want to rank results from our search, </a:t>
            </a:r>
            <a:r>
              <a:rPr lang="en" sz="1600" b="1" dirty="0"/>
              <a:t>a Vector Space Model </a:t>
            </a:r>
            <a:r>
              <a:rPr lang="en" sz="1600" dirty="0"/>
              <a:t>was selected to represent the documents and queries in space to improve relevant results.</a:t>
            </a:r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Works quite well for retrieval of documents based upon queried terms and their appearances therein.  Can easily </a:t>
            </a:r>
            <a:br>
              <a:rPr lang="en" sz="1600" dirty="0"/>
            </a:br>
            <a:r>
              <a:rPr lang="en" sz="1600" dirty="0"/>
              <a:t>be used to find similar documents in the set.</a:t>
            </a:r>
            <a:endParaRPr sz="1600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2691490" y="2790910"/>
            <a:ext cx="4893217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Information retrieval:   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8785157" y="211951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1641348" y="772802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2691490" y="611070"/>
            <a:ext cx="428902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Learning:   K-Means Clustering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194629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69955" y="706864"/>
            <a:ext cx="2103120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</a:t>
            </a:r>
            <a:r>
              <a:rPr lang="en" sz="3200" dirty="0"/>
              <a:t>hat we learned about this approach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045016" y="161542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2299" y="1044460"/>
            <a:ext cx="3410506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Requires a lot of fine-tuning, with the aid of known centroids and classification labels.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doesn’t work well with small-size datasets and is sensitive to documents of wide-ranging sizes.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 optimal K-value must be selected by the user and implemented.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may not easily reveal class traits.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502500" y="1044460"/>
            <a:ext cx="3641498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Our documents contained infrequent non-standard words and frequent stop word candidates.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The product of term frequency and inverted document frequency (tf-idf) worked well for this class of index.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For querying, we were able to avoid common terms across all documents and the length of individual documents clouding </a:t>
            </a:r>
            <a:br>
              <a:rPr lang="en" sz="1600" dirty="0"/>
            </a:br>
            <a:r>
              <a:rPr lang="en" sz="1600" dirty="0"/>
              <a:t>the results with noise.</a:t>
            </a:r>
            <a:endParaRPr sz="16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1" y="640031"/>
            <a:ext cx="3387432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490219" y="640031"/>
            <a:ext cx="365378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8078609" y="170009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8241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1348</Words>
  <Application>Microsoft Macintosh PowerPoint</Application>
  <PresentationFormat>On-screen Show (16:9)</PresentationFormat>
  <Paragraphs>240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Bebas Neue</vt:lpstr>
      <vt:lpstr>Montserrat</vt:lpstr>
      <vt:lpstr>Arial</vt:lpstr>
      <vt:lpstr>Lucida Console</vt:lpstr>
      <vt:lpstr>Let's Celebrate World UFO Day by Slidesgo</vt:lpstr>
      <vt:lpstr>TEAM UFO</vt:lpstr>
      <vt:lpstr>01</vt:lpstr>
      <vt:lpstr>The Problem</vt:lpstr>
      <vt:lpstr>Why develop for this use case?</vt:lpstr>
      <vt:lpstr>The Data</vt:lpstr>
      <vt:lpstr>Data Preprocessing and representation</vt:lpstr>
      <vt:lpstr>Document set Attributes</vt:lpstr>
      <vt:lpstr>LEARNING and information retrieval Models Used</vt:lpstr>
      <vt:lpstr>What we learned about this approach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  <vt:lpstr>(Addendum: Clustering  with no Low-Quality Documents…)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45</cp:revision>
  <cp:lastPrinted>2022-07-28T15:06:24Z</cp:lastPrinted>
  <dcterms:modified xsi:type="dcterms:W3CDTF">2022-08-04T00:48:29Z</dcterms:modified>
</cp:coreProperties>
</file>